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6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56" d="100"/>
          <a:sy n="56" d="100"/>
        </p:scale>
        <p:origin x="72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869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500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844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268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6838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CCB13-60AB-4CD5-9324-910D4C01901D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616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3470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265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F9E2-90D7-408D-9AD1-A0109C30EB2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980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FD17F-4089-4393-AF01-794AE617E6E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5225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CC255-08A2-4CA1-B0B7-AD77F2FC1D99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614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F3118-F442-4D34-97EC-A14DE27957D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6299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A554F-36B0-42DA-A25D-4FE7D95D9FD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217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93C1-7904-4A9E-985C-C0DD47A330E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375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869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FD01E-A645-48D9-9D09-184B2DFAB35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637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837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7" r:id="rId1"/>
    <p:sldLayoutId id="2147484268" r:id="rId2"/>
    <p:sldLayoutId id="2147484269" r:id="rId3"/>
    <p:sldLayoutId id="2147484270" r:id="rId4"/>
    <p:sldLayoutId id="2147484271" r:id="rId5"/>
    <p:sldLayoutId id="2147484272" r:id="rId6"/>
    <p:sldLayoutId id="2147484273" r:id="rId7"/>
    <p:sldLayoutId id="2147484274" r:id="rId8"/>
    <p:sldLayoutId id="2147484275" r:id="rId9"/>
    <p:sldLayoutId id="2147484276" r:id="rId10"/>
    <p:sldLayoutId id="21474842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625883" y="3389838"/>
            <a:ext cx="5753687" cy="703387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latin typeface="Arial" charset="0"/>
                <a:ea typeface="ＭＳ Ｐゴシック" charset="-128"/>
              </a:rPr>
              <a:t>研究</a:t>
            </a:r>
            <a:r>
              <a:rPr lang="ja-JP" altLang="en-US" b="1" dirty="0" smtClean="0">
                <a:latin typeface="Arial" charset="0"/>
                <a:ea typeface="ＭＳ Ｐゴシック" charset="-128"/>
              </a:rPr>
              <a:t>者</a:t>
            </a:r>
            <a:r>
              <a:rPr lang="ja-JP" altLang="en-US" b="1" dirty="0">
                <a:latin typeface="Arial" charset="0"/>
                <a:ea typeface="ＭＳ Ｐゴシック" charset="-128"/>
              </a:rPr>
              <a:t>のＣＯ Ｉ 開示</a:t>
            </a:r>
            <a:endParaRPr lang="en-US" altLang="ja-JP" sz="1800" b="1" i="1" dirty="0">
              <a:ea typeface="ＭＳ Ｐゴシック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98764" y="544936"/>
            <a:ext cx="80079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 smtClean="0">
                <a:latin typeface="HGP創英角ｺﾞｼｯｸUB" pitchFamily="50" charset="-128"/>
                <a:ea typeface="HGP創英角ｺﾞｼｯｸUB" pitchFamily="50" charset="-128"/>
              </a:rPr>
              <a:t>看護職の臨床研究に関する</a:t>
            </a:r>
          </a:p>
          <a:p>
            <a:pPr algn="ctr"/>
            <a:r>
              <a:rPr lang="ja-JP" altLang="en-US" sz="4000" dirty="0" smtClean="0">
                <a:latin typeface="HGP創英角ｺﾞｼｯｸUB" pitchFamily="50" charset="-128"/>
                <a:ea typeface="HGP創英角ｺﾞｼｯｸUB" pitchFamily="50" charset="-128"/>
              </a:rPr>
              <a:t>検討</a:t>
            </a:r>
            <a:endParaRPr lang="en-US" altLang="ja-JP" sz="4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49220" y="2389455"/>
            <a:ext cx="71070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長野県看護協会病院</a:t>
            </a:r>
            <a:endParaRPr lang="ja-JP" altLang="en-US" dirty="0"/>
          </a:p>
          <a:p>
            <a:r>
              <a:rPr lang="ja-JP" altLang="en-US" dirty="0" smtClean="0">
                <a:latin typeface="HGP創英角ｺﾞｼｯｸUB" pitchFamily="50" charset="-128"/>
                <a:ea typeface="HGP創英角ｺﾞｼｯｸUB" pitchFamily="50" charset="-128"/>
              </a:rPr>
              <a:t>○長野 花子、東京 一郎、看護 太郎、協会 次郎</a:t>
            </a:r>
            <a:endParaRPr lang="en-US" altLang="ja-JP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89708" y="4192453"/>
            <a:ext cx="771698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演題発表に</a:t>
            </a: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関連し</a:t>
            </a: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、</a:t>
            </a: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研究</a:t>
            </a: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者らに</a:t>
            </a:r>
            <a:endParaRPr lang="en-US" altLang="ja-JP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  <a:p>
            <a:pPr algn="ctr">
              <a:lnSpc>
                <a:spcPct val="15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開示</a:t>
            </a: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す</a:t>
            </a: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べき</a:t>
            </a:r>
            <a:r>
              <a:rPr lang="en-US" altLang="ja-JP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CO I</a:t>
            </a: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関係</a:t>
            </a:r>
            <a:r>
              <a:rPr lang="ja-JP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に</a:t>
            </a: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ある</a:t>
            </a:r>
            <a:endParaRPr lang="en-US" altLang="ja-JP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  <a:p>
            <a:pPr algn="ctr">
              <a:lnSpc>
                <a:spcPct val="15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企業などはありません。</a:t>
            </a:r>
            <a:endParaRPr lang="en-US" altLang="ja-JP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053481" y="1659763"/>
            <a:ext cx="3968599" cy="923330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rgbClr val="FF0000"/>
                </a:solidFill>
              </a:rPr>
              <a:t>↓ 演題登録した研究者</a:t>
            </a:r>
            <a:endParaRPr kumimoji="1" lang="en-US" altLang="ja-JP" sz="18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800" dirty="0">
                <a:solidFill>
                  <a:srgbClr val="FF0000"/>
                </a:solidFill>
              </a:rPr>
              <a:t>　</a:t>
            </a:r>
            <a:r>
              <a:rPr kumimoji="1" lang="ja-JP" altLang="en-US" sz="1800" dirty="0" smtClean="0">
                <a:solidFill>
                  <a:srgbClr val="FF0000"/>
                </a:solidFill>
              </a:rPr>
              <a:t>　全員の氏名を記載する</a:t>
            </a:r>
            <a:endParaRPr kumimoji="1" lang="en-US" altLang="ja-JP" sz="1800" b="1" dirty="0" smtClean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1800" b="1" dirty="0" smtClean="0">
                <a:solidFill>
                  <a:srgbClr val="FF0000"/>
                </a:solidFill>
              </a:rPr>
              <a:t>(</a:t>
            </a:r>
            <a:r>
              <a:rPr kumimoji="1" lang="ja-JP" altLang="en-US" sz="1800" b="1" dirty="0" smtClean="0">
                <a:solidFill>
                  <a:srgbClr val="FF0000"/>
                </a:solidFill>
              </a:rPr>
              <a:t>抄録集の記載と一致していること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)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652857" y="3152208"/>
            <a:ext cx="5753687" cy="683959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b="1" dirty="0">
                <a:latin typeface="Arial" charset="0"/>
                <a:ea typeface="ＭＳ Ｐゴシック" charset="-128"/>
              </a:rPr>
              <a:t>研究</a:t>
            </a:r>
            <a:r>
              <a:rPr lang="ja-JP" altLang="en-US" b="1" dirty="0" smtClean="0">
                <a:latin typeface="Arial" charset="0"/>
                <a:ea typeface="ＭＳ Ｐゴシック" charset="-128"/>
              </a:rPr>
              <a:t>者</a:t>
            </a:r>
            <a:r>
              <a:rPr lang="ja-JP" altLang="en-US" b="1" dirty="0">
                <a:latin typeface="Arial" charset="0"/>
                <a:ea typeface="ＭＳ Ｐゴシック" charset="-128"/>
              </a:rPr>
              <a:t>のＣＯ Ｉ 開示</a:t>
            </a:r>
            <a:endParaRPr lang="en-US" altLang="ja-JP" sz="1800" b="1" i="1" dirty="0">
              <a:ea typeface="ＭＳ Ｐゴシック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90237" y="3948091"/>
            <a:ext cx="8478928" cy="131672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</a:t>
            </a:r>
            <a:r>
              <a:rPr lang="ja-JP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、</a:t>
            </a:r>
            <a:r>
              <a:rPr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研究</a:t>
            </a:r>
            <a:r>
              <a:rPr lang="ja-JP" altLang="en-US" sz="24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者</a:t>
            </a:r>
            <a:r>
              <a:rPr lang="ja-JP" altLang="en-US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ら</a:t>
            </a:r>
            <a:r>
              <a:rPr lang="ja-JP" altLang="en-US" sz="24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</a:t>
            </a: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べき</a:t>
            </a:r>
            <a:r>
              <a:rPr lang="en-US" altLang="ja-JP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</a:t>
            </a:r>
            <a:r>
              <a:rPr lang="ja-JP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ある企業</a:t>
            </a:r>
            <a:endParaRPr lang="en-US" altLang="ja-JP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endParaRPr lang="en-US" altLang="ja-JP" sz="2000" b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8244" y="535792"/>
            <a:ext cx="80079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>
                <a:latin typeface="HGP創英角ｺﾞｼｯｸUB" pitchFamily="50" charset="-128"/>
                <a:ea typeface="HGP創英角ｺﾞｼｯｸUB" pitchFamily="50" charset="-128"/>
              </a:rPr>
              <a:t>看護職の臨床研究に関する</a:t>
            </a:r>
          </a:p>
          <a:p>
            <a:pPr algn="ctr"/>
            <a:r>
              <a:rPr lang="ja-JP" altLang="en-US" sz="4000" dirty="0">
                <a:latin typeface="HGP創英角ｺﾞｼｯｸUB" pitchFamily="50" charset="-128"/>
                <a:ea typeface="HGP創英角ｺﾞｼｯｸUB" pitchFamily="50" charset="-128"/>
              </a:rPr>
              <a:t>検討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932874" y="2214347"/>
            <a:ext cx="71070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HGP創英角ｺﾞｼｯｸUB" pitchFamily="50" charset="-128"/>
                <a:ea typeface="HGP創英角ｺﾞｼｯｸUB" pitchFamily="50" charset="-128"/>
              </a:rPr>
              <a:t>長野県看護協会病院</a:t>
            </a:r>
          </a:p>
          <a:p>
            <a:r>
              <a:rPr lang="zh-TW" altLang="en-US" dirty="0">
                <a:latin typeface="HGP創英角ｺﾞｼｯｸUB" pitchFamily="50" charset="-128"/>
                <a:ea typeface="HGP創英角ｺﾞｼｯｸUB" pitchFamily="50" charset="-128"/>
              </a:rPr>
              <a:t>○長野 花子、東京 一郎、看護 太郎、協会 次郎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788753" y="4326037"/>
            <a:ext cx="69804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講演料：　　　　　　　　　　　　　　</a:t>
            </a:r>
            <a:r>
              <a:rPr lang="ja-JP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○○製薬、△薬品</a:t>
            </a:r>
            <a:endParaRPr lang="en-US" altLang="ja-JP" sz="1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  <a:p>
            <a:pPr>
              <a:buFontTx/>
              <a:buNone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受託研究・共同研究費：          </a:t>
            </a:r>
            <a:r>
              <a:rPr lang="ja-JP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○</a:t>
            </a: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○</a:t>
            </a:r>
            <a:r>
              <a:rPr lang="ja-JP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製薬</a:t>
            </a:r>
            <a:endParaRPr lang="en-US" altLang="ja-JP" sz="1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  <a:p>
            <a:pPr>
              <a:buFontTx/>
              <a:buNone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奨学寄付金：　 　　　　　　　　　 </a:t>
            </a:r>
            <a:r>
              <a:rPr lang="ja-JP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△薬品</a:t>
            </a:r>
            <a:endParaRPr lang="en-US" altLang="ja-JP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  <a:p>
            <a:pPr>
              <a:buFontTx/>
              <a:buNone/>
            </a:pPr>
            <a:r>
              <a:rPr lang="ja-JP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原稿料：　　　　　　　　　　　　　　○○製薬</a:t>
            </a:r>
            <a:endParaRPr lang="en-US" altLang="ja-JP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  <a:p>
            <a:pPr>
              <a:buFontTx/>
              <a:buNone/>
            </a:pPr>
            <a:r>
              <a:rPr lang="ja-JP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贈答品の受領：　　　　　　　　　</a:t>
            </a: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 </a:t>
            </a:r>
            <a:r>
              <a:rPr lang="ja-JP" altLang="en-U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□機器</a:t>
            </a:r>
            <a:endParaRPr lang="en-US" altLang="ja-JP" sz="1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  <a:p>
            <a:pPr algn="r">
              <a:buFontTx/>
              <a:buNone/>
            </a:pPr>
            <a:r>
              <a:rPr lang="ja-JP" altLang="en-US" sz="1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ＭＳ Ｐゴシック" charset="-128"/>
              </a:rPr>
              <a:t>以上</a:t>
            </a:r>
            <a:endParaRPr lang="en-US" altLang="ja-JP" sz="1800" b="1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00566" y="1674638"/>
            <a:ext cx="3968599" cy="92333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rgbClr val="FF0000"/>
                </a:solidFill>
              </a:rPr>
              <a:t>↓ 演題登録した研究者</a:t>
            </a:r>
            <a:endParaRPr kumimoji="1" lang="en-US" altLang="ja-JP" sz="1800" dirty="0" smtClean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800" dirty="0">
                <a:solidFill>
                  <a:srgbClr val="FF0000"/>
                </a:solidFill>
              </a:rPr>
              <a:t>　</a:t>
            </a:r>
            <a:r>
              <a:rPr kumimoji="1" lang="ja-JP" altLang="en-US" sz="1800" dirty="0" smtClean="0">
                <a:solidFill>
                  <a:srgbClr val="FF0000"/>
                </a:solidFill>
              </a:rPr>
              <a:t>　全員の氏名を記載する</a:t>
            </a:r>
            <a:endParaRPr kumimoji="1" lang="en-US" altLang="ja-JP" sz="1800" b="1" dirty="0" smtClean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1800" b="1" dirty="0" smtClean="0">
                <a:solidFill>
                  <a:srgbClr val="FF0000"/>
                </a:solidFill>
              </a:rPr>
              <a:t>(</a:t>
            </a:r>
            <a:r>
              <a:rPr kumimoji="1" lang="ja-JP" altLang="en-US" sz="1800" b="1" dirty="0" smtClean="0">
                <a:solidFill>
                  <a:srgbClr val="FF0000"/>
                </a:solidFill>
              </a:rPr>
              <a:t>抄録集の記載と一致していること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)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90237" y="4636547"/>
            <a:ext cx="8478928" cy="3551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kumimoji="1"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なお、当該研究は、○○機関</a:t>
            </a:r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</a:t>
            </a:r>
            <a:r>
              <a:rPr lang="ja-JP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研究助成金を受けている。</a:t>
            </a:r>
            <a:endParaRPr lang="en-US" altLang="ja-JP" b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421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</TotalTime>
  <Words>127</Words>
  <Application>Microsoft Office PowerPoint</Application>
  <PresentationFormat>画面に合わせる (4:3)</PresentationFormat>
  <Paragraphs>30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ＭＳ Ｐゴシック</vt:lpstr>
      <vt:lpstr>Arial</vt:lpstr>
      <vt:lpstr>Calibri</vt:lpstr>
      <vt:lpstr>Calibri Light</vt:lpstr>
      <vt:lpstr>Times New Roman</vt:lpstr>
      <vt:lpstr>Office テーマ</vt:lpstr>
      <vt:lpstr>研究者のＣＯ Ｉ 開示</vt:lpstr>
      <vt:lpstr>研究者のＣＯ Ｉ 開示</vt:lpstr>
    </vt:vector>
  </TitlesOfParts>
  <Company>Heart Failure Society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a16</cp:lastModifiedBy>
  <cp:revision>96</cp:revision>
  <cp:lastPrinted>2016-04-19T08:17:01Z</cp:lastPrinted>
  <dcterms:created xsi:type="dcterms:W3CDTF">2000-09-04T17:39:07Z</dcterms:created>
  <dcterms:modified xsi:type="dcterms:W3CDTF">2018-01-30T07:00:19Z</dcterms:modified>
</cp:coreProperties>
</file>